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7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9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7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5040-1FE3-443F-B4A0-93A95AB0098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3AE5-5A54-4586-9FA4-C62F882C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7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/>
          <a:stretch/>
        </p:blipFill>
        <p:spPr bwMode="auto">
          <a:xfrm>
            <a:off x="457200" y="1295400"/>
            <a:ext cx="813080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876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ShannonMcKemie.com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Authorship &amp; Adaptations: Deducing  Sherlock’s Signs Facebook page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@SherlockSigns Twitter account 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9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19200"/>
            <a:ext cx="7237734" cy="38562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ShannonMcKemie.com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2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27510" cy="5059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89469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Bibliography : </a:t>
            </a:r>
            <a:r>
              <a:rPr lang="en-US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12 books, 22 journal articles</a:t>
            </a:r>
            <a:endParaRPr 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3927017" cy="5969812"/>
          </a:xfrm>
        </p:spPr>
      </p:pic>
      <p:sp>
        <p:nvSpPr>
          <p:cNvPr id="6" name="TextBox 5"/>
          <p:cNvSpPr txBox="1"/>
          <p:nvPr/>
        </p:nvSpPr>
        <p:spPr>
          <a:xfrm>
            <a:off x="1524000" y="1076146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“It is an illusion that transmogrifies recognizable matter into an imagining; reality into a representation, life into a shadow”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Vanacker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Each generation uses Doyle’s text and the previous adaptations to create their own unique Sherlock Holmes visual signature.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This matters as text and images are remediated both as new adaptations and in artwork; and is relevant as the EMAC program studies digital textuality.  </a:t>
            </a:r>
            <a:endParaRPr lang="en-US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4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93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Dallas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Enrollment Management</dc:creator>
  <cp:lastModifiedBy>Enrollment Management</cp:lastModifiedBy>
  <cp:revision>12</cp:revision>
  <dcterms:created xsi:type="dcterms:W3CDTF">2016-11-04T11:44:12Z</dcterms:created>
  <dcterms:modified xsi:type="dcterms:W3CDTF">2016-11-16T18:30:52Z</dcterms:modified>
</cp:coreProperties>
</file>